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8288000" cy="13716000"/>
  <p:notesSz cx="6858000" cy="9144000"/>
  <p:defaultTextStyle>
    <a:defPPr>
      <a:defRPr lang="en-US"/>
    </a:defPPr>
    <a:lvl1pPr marL="0" algn="l" defTabSz="1567464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1pPr>
    <a:lvl2pPr marL="783732" algn="l" defTabSz="1567464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2pPr>
    <a:lvl3pPr marL="1567464" algn="l" defTabSz="1567464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3pPr>
    <a:lvl4pPr marL="2351197" algn="l" defTabSz="1567464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4pPr>
    <a:lvl5pPr marL="3134929" algn="l" defTabSz="1567464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5pPr>
    <a:lvl6pPr marL="3918661" algn="l" defTabSz="1567464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6pPr>
    <a:lvl7pPr marL="4702393" algn="l" defTabSz="1567464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7pPr>
    <a:lvl8pPr marL="5486126" algn="l" defTabSz="1567464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8pPr>
    <a:lvl9pPr marL="6269858" algn="l" defTabSz="1567464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5" d="100"/>
          <a:sy n="55" d="100"/>
        </p:scale>
        <p:origin x="-1530" y="-24"/>
      </p:cViewPr>
      <p:guideLst>
        <p:guide orient="horz" pos="432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4260851"/>
            <a:ext cx="15544800" cy="29400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7772400"/>
            <a:ext cx="12801600" cy="35052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837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674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3511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1349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918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7023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486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269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F8639-0ED5-45FB-B73F-44C86280504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F5674-C536-48AF-8EEE-CDEEB1747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815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F8639-0ED5-45FB-B73F-44C86280504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F5674-C536-48AF-8EEE-CDEEB1747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52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888200" y="1098550"/>
            <a:ext cx="6172200" cy="234061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1098550"/>
            <a:ext cx="18211800" cy="234061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F8639-0ED5-45FB-B73F-44C86280504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F5674-C536-48AF-8EEE-CDEEB1747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583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F8639-0ED5-45FB-B73F-44C86280504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F5674-C536-48AF-8EEE-CDEEB1747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8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27" y="8813801"/>
            <a:ext cx="15544800" cy="2724150"/>
          </a:xfrm>
        </p:spPr>
        <p:txBody>
          <a:bodyPr anchor="t"/>
          <a:lstStyle>
            <a:lvl1pPr algn="l">
              <a:defRPr sz="69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4627" y="5813427"/>
            <a:ext cx="15544800" cy="3000374"/>
          </a:xfrm>
        </p:spPr>
        <p:txBody>
          <a:bodyPr anchor="b"/>
          <a:lstStyle>
            <a:lvl1pPr marL="0" indent="0">
              <a:buNone/>
              <a:defRPr sz="3400">
                <a:solidFill>
                  <a:schemeClr val="tx1">
                    <a:tint val="75000"/>
                  </a:schemeClr>
                </a:solidFill>
              </a:defRPr>
            </a:lvl1pPr>
            <a:lvl2pPr marL="783732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2pPr>
            <a:lvl3pPr marL="1567464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35119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3134929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918661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7023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5486126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6269858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F8639-0ED5-45FB-B73F-44C86280504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F5674-C536-48AF-8EEE-CDEEB1747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443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6400801"/>
            <a:ext cx="12192000" cy="18103850"/>
          </a:xfrm>
        </p:spPr>
        <p:txBody>
          <a:bodyPr/>
          <a:lstStyle>
            <a:lvl1pPr>
              <a:defRPr sz="4800"/>
            </a:lvl1pPr>
            <a:lvl2pPr>
              <a:defRPr sz="4100"/>
            </a:lvl2pPr>
            <a:lvl3pPr>
              <a:defRPr sz="34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68400" y="6400801"/>
            <a:ext cx="12192000" cy="18103850"/>
          </a:xfrm>
        </p:spPr>
        <p:txBody>
          <a:bodyPr/>
          <a:lstStyle>
            <a:lvl1pPr>
              <a:defRPr sz="4800"/>
            </a:lvl1pPr>
            <a:lvl2pPr>
              <a:defRPr sz="4100"/>
            </a:lvl2pPr>
            <a:lvl3pPr>
              <a:defRPr sz="34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F8639-0ED5-45FB-B73F-44C86280504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F5674-C536-48AF-8EEE-CDEEB1747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488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49276"/>
            <a:ext cx="16459200" cy="2286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070226"/>
            <a:ext cx="8080376" cy="1279524"/>
          </a:xfrm>
        </p:spPr>
        <p:txBody>
          <a:bodyPr anchor="b"/>
          <a:lstStyle>
            <a:lvl1pPr marL="0" indent="0">
              <a:buNone/>
              <a:defRPr sz="4100" b="1"/>
            </a:lvl1pPr>
            <a:lvl2pPr marL="783732" indent="0">
              <a:buNone/>
              <a:defRPr sz="3400" b="1"/>
            </a:lvl2pPr>
            <a:lvl3pPr marL="1567464" indent="0">
              <a:buNone/>
              <a:defRPr sz="3100" b="1"/>
            </a:lvl3pPr>
            <a:lvl4pPr marL="2351197" indent="0">
              <a:buNone/>
              <a:defRPr sz="2700" b="1"/>
            </a:lvl4pPr>
            <a:lvl5pPr marL="3134929" indent="0">
              <a:buNone/>
              <a:defRPr sz="2700" b="1"/>
            </a:lvl5pPr>
            <a:lvl6pPr marL="3918661" indent="0">
              <a:buNone/>
              <a:defRPr sz="2700" b="1"/>
            </a:lvl6pPr>
            <a:lvl7pPr marL="4702393" indent="0">
              <a:buNone/>
              <a:defRPr sz="2700" b="1"/>
            </a:lvl7pPr>
            <a:lvl8pPr marL="5486126" indent="0">
              <a:buNone/>
              <a:defRPr sz="2700" b="1"/>
            </a:lvl8pPr>
            <a:lvl9pPr marL="6269858" indent="0">
              <a:buNone/>
              <a:defRPr sz="2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4349750"/>
            <a:ext cx="8080376" cy="7902576"/>
          </a:xfrm>
        </p:spPr>
        <p:txBody>
          <a:bodyPr/>
          <a:lstStyle>
            <a:lvl1pPr>
              <a:defRPr sz="4100"/>
            </a:lvl1pPr>
            <a:lvl2pPr>
              <a:defRPr sz="3400"/>
            </a:lvl2pPr>
            <a:lvl3pPr>
              <a:defRPr sz="31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90053" y="3070226"/>
            <a:ext cx="8083551" cy="1279524"/>
          </a:xfrm>
        </p:spPr>
        <p:txBody>
          <a:bodyPr anchor="b"/>
          <a:lstStyle>
            <a:lvl1pPr marL="0" indent="0">
              <a:buNone/>
              <a:defRPr sz="4100" b="1"/>
            </a:lvl1pPr>
            <a:lvl2pPr marL="783732" indent="0">
              <a:buNone/>
              <a:defRPr sz="3400" b="1"/>
            </a:lvl2pPr>
            <a:lvl3pPr marL="1567464" indent="0">
              <a:buNone/>
              <a:defRPr sz="3100" b="1"/>
            </a:lvl3pPr>
            <a:lvl4pPr marL="2351197" indent="0">
              <a:buNone/>
              <a:defRPr sz="2700" b="1"/>
            </a:lvl4pPr>
            <a:lvl5pPr marL="3134929" indent="0">
              <a:buNone/>
              <a:defRPr sz="2700" b="1"/>
            </a:lvl5pPr>
            <a:lvl6pPr marL="3918661" indent="0">
              <a:buNone/>
              <a:defRPr sz="2700" b="1"/>
            </a:lvl6pPr>
            <a:lvl7pPr marL="4702393" indent="0">
              <a:buNone/>
              <a:defRPr sz="2700" b="1"/>
            </a:lvl7pPr>
            <a:lvl8pPr marL="5486126" indent="0">
              <a:buNone/>
              <a:defRPr sz="2700" b="1"/>
            </a:lvl8pPr>
            <a:lvl9pPr marL="6269858" indent="0">
              <a:buNone/>
              <a:defRPr sz="2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90053" y="4349750"/>
            <a:ext cx="8083551" cy="7902576"/>
          </a:xfrm>
        </p:spPr>
        <p:txBody>
          <a:bodyPr/>
          <a:lstStyle>
            <a:lvl1pPr>
              <a:defRPr sz="4100"/>
            </a:lvl1pPr>
            <a:lvl2pPr>
              <a:defRPr sz="3400"/>
            </a:lvl2pPr>
            <a:lvl3pPr>
              <a:defRPr sz="31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F8639-0ED5-45FB-B73F-44C86280504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F5674-C536-48AF-8EEE-CDEEB1747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730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F8639-0ED5-45FB-B73F-44C86280504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F5674-C536-48AF-8EEE-CDEEB1747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082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F8639-0ED5-45FB-B73F-44C86280504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F5674-C536-48AF-8EEE-CDEEB1747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162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546100"/>
            <a:ext cx="6016627" cy="2324100"/>
          </a:xfrm>
        </p:spPr>
        <p:txBody>
          <a:bodyPr anchor="b"/>
          <a:lstStyle>
            <a:lvl1pPr algn="l">
              <a:defRPr sz="3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50102" y="546101"/>
            <a:ext cx="10223500" cy="11706226"/>
          </a:xfrm>
        </p:spPr>
        <p:txBody>
          <a:bodyPr/>
          <a:lstStyle>
            <a:lvl1pPr>
              <a:defRPr sz="5500"/>
            </a:lvl1pPr>
            <a:lvl2pPr>
              <a:defRPr sz="4800"/>
            </a:lvl2pPr>
            <a:lvl3pPr>
              <a:defRPr sz="4100"/>
            </a:lvl3pPr>
            <a:lvl4pPr>
              <a:defRPr sz="3400"/>
            </a:lvl4pPr>
            <a:lvl5pPr>
              <a:defRPr sz="3400"/>
            </a:lvl5pPr>
            <a:lvl6pPr>
              <a:defRPr sz="3400"/>
            </a:lvl6pPr>
            <a:lvl7pPr>
              <a:defRPr sz="3400"/>
            </a:lvl7pPr>
            <a:lvl8pPr>
              <a:defRPr sz="3400"/>
            </a:lvl8pPr>
            <a:lvl9pPr>
              <a:defRPr sz="3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1" y="2870201"/>
            <a:ext cx="6016627" cy="9382126"/>
          </a:xfrm>
        </p:spPr>
        <p:txBody>
          <a:bodyPr/>
          <a:lstStyle>
            <a:lvl1pPr marL="0" indent="0">
              <a:buNone/>
              <a:defRPr sz="2400"/>
            </a:lvl1pPr>
            <a:lvl2pPr marL="783732" indent="0">
              <a:buNone/>
              <a:defRPr sz="2100"/>
            </a:lvl2pPr>
            <a:lvl3pPr marL="1567464" indent="0">
              <a:buNone/>
              <a:defRPr sz="1700"/>
            </a:lvl3pPr>
            <a:lvl4pPr marL="2351197" indent="0">
              <a:buNone/>
              <a:defRPr sz="1500"/>
            </a:lvl4pPr>
            <a:lvl5pPr marL="3134929" indent="0">
              <a:buNone/>
              <a:defRPr sz="1500"/>
            </a:lvl5pPr>
            <a:lvl6pPr marL="3918661" indent="0">
              <a:buNone/>
              <a:defRPr sz="1500"/>
            </a:lvl6pPr>
            <a:lvl7pPr marL="4702393" indent="0">
              <a:buNone/>
              <a:defRPr sz="1500"/>
            </a:lvl7pPr>
            <a:lvl8pPr marL="5486126" indent="0">
              <a:buNone/>
              <a:defRPr sz="1500"/>
            </a:lvl8pPr>
            <a:lvl9pPr marL="6269858" indent="0">
              <a:buNone/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F8639-0ED5-45FB-B73F-44C86280504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F5674-C536-48AF-8EEE-CDEEB1747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476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576" y="9601200"/>
            <a:ext cx="10972800" cy="1133476"/>
          </a:xfrm>
        </p:spPr>
        <p:txBody>
          <a:bodyPr anchor="b"/>
          <a:lstStyle>
            <a:lvl1pPr algn="l">
              <a:defRPr sz="3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584576" y="1225550"/>
            <a:ext cx="10972800" cy="8229600"/>
          </a:xfrm>
        </p:spPr>
        <p:txBody>
          <a:bodyPr/>
          <a:lstStyle>
            <a:lvl1pPr marL="0" indent="0">
              <a:buNone/>
              <a:defRPr sz="5500"/>
            </a:lvl1pPr>
            <a:lvl2pPr marL="783732" indent="0">
              <a:buNone/>
              <a:defRPr sz="4800"/>
            </a:lvl2pPr>
            <a:lvl3pPr marL="1567464" indent="0">
              <a:buNone/>
              <a:defRPr sz="4100"/>
            </a:lvl3pPr>
            <a:lvl4pPr marL="2351197" indent="0">
              <a:buNone/>
              <a:defRPr sz="3400"/>
            </a:lvl4pPr>
            <a:lvl5pPr marL="3134929" indent="0">
              <a:buNone/>
              <a:defRPr sz="3400"/>
            </a:lvl5pPr>
            <a:lvl6pPr marL="3918661" indent="0">
              <a:buNone/>
              <a:defRPr sz="3400"/>
            </a:lvl6pPr>
            <a:lvl7pPr marL="4702393" indent="0">
              <a:buNone/>
              <a:defRPr sz="3400"/>
            </a:lvl7pPr>
            <a:lvl8pPr marL="5486126" indent="0">
              <a:buNone/>
              <a:defRPr sz="3400"/>
            </a:lvl8pPr>
            <a:lvl9pPr marL="6269858" indent="0">
              <a:buNone/>
              <a:defRPr sz="34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84576" y="10734676"/>
            <a:ext cx="10972800" cy="1609724"/>
          </a:xfrm>
        </p:spPr>
        <p:txBody>
          <a:bodyPr/>
          <a:lstStyle>
            <a:lvl1pPr marL="0" indent="0">
              <a:buNone/>
              <a:defRPr sz="2400"/>
            </a:lvl1pPr>
            <a:lvl2pPr marL="783732" indent="0">
              <a:buNone/>
              <a:defRPr sz="2100"/>
            </a:lvl2pPr>
            <a:lvl3pPr marL="1567464" indent="0">
              <a:buNone/>
              <a:defRPr sz="1700"/>
            </a:lvl3pPr>
            <a:lvl4pPr marL="2351197" indent="0">
              <a:buNone/>
              <a:defRPr sz="1500"/>
            </a:lvl4pPr>
            <a:lvl5pPr marL="3134929" indent="0">
              <a:buNone/>
              <a:defRPr sz="1500"/>
            </a:lvl5pPr>
            <a:lvl6pPr marL="3918661" indent="0">
              <a:buNone/>
              <a:defRPr sz="1500"/>
            </a:lvl6pPr>
            <a:lvl7pPr marL="4702393" indent="0">
              <a:buNone/>
              <a:defRPr sz="1500"/>
            </a:lvl7pPr>
            <a:lvl8pPr marL="5486126" indent="0">
              <a:buNone/>
              <a:defRPr sz="1500"/>
            </a:lvl8pPr>
            <a:lvl9pPr marL="6269858" indent="0">
              <a:buNone/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F8639-0ED5-45FB-B73F-44C86280504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F5674-C536-48AF-8EEE-CDEEB1747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26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549276"/>
            <a:ext cx="16459200" cy="2286000"/>
          </a:xfrm>
          <a:prstGeom prst="rect">
            <a:avLst/>
          </a:prstGeom>
        </p:spPr>
        <p:txBody>
          <a:bodyPr vert="horz" lIns="156746" tIns="78373" rIns="156746" bIns="78373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200401"/>
            <a:ext cx="16459200" cy="9051926"/>
          </a:xfrm>
          <a:prstGeom prst="rect">
            <a:avLst/>
          </a:prstGeom>
        </p:spPr>
        <p:txBody>
          <a:bodyPr vert="horz" lIns="156746" tIns="78373" rIns="156746" bIns="78373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" y="12712701"/>
            <a:ext cx="4267200" cy="730250"/>
          </a:xfrm>
          <a:prstGeom prst="rect">
            <a:avLst/>
          </a:prstGeom>
        </p:spPr>
        <p:txBody>
          <a:bodyPr vert="horz" lIns="156746" tIns="78373" rIns="156746" bIns="78373" rtlCol="0" anchor="ctr"/>
          <a:lstStyle>
            <a:lvl1pPr algn="l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5F8639-0ED5-45FB-B73F-44C862805049}" type="datetimeFigureOut">
              <a:rPr lang="en-US" smtClean="0"/>
              <a:t>6/1/2015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8400" y="12712701"/>
            <a:ext cx="5791200" cy="730250"/>
          </a:xfrm>
          <a:prstGeom prst="rect">
            <a:avLst/>
          </a:prstGeom>
        </p:spPr>
        <p:txBody>
          <a:bodyPr vert="horz" lIns="156746" tIns="78373" rIns="156746" bIns="78373" rtlCol="0" anchor="ctr"/>
          <a:lstStyle>
            <a:lvl1pPr algn="ctr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06400" y="12712701"/>
            <a:ext cx="4267200" cy="730250"/>
          </a:xfrm>
          <a:prstGeom prst="rect">
            <a:avLst/>
          </a:prstGeom>
        </p:spPr>
        <p:txBody>
          <a:bodyPr vert="horz" lIns="156746" tIns="78373" rIns="156746" bIns="78373" rtlCol="0" anchor="ctr"/>
          <a:lstStyle>
            <a:lvl1pPr algn="r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F5674-C536-48AF-8EEE-CDEEB1747D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769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567464" rtl="0" eaLnBrk="1" latinLnBrk="0" hangingPunct="1">
        <a:spcBef>
          <a:spcPct val="0"/>
        </a:spcBef>
        <a:buNone/>
        <a:defRPr sz="7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87799" indent="-587799" algn="l" defTabSz="1567464" rtl="0" eaLnBrk="1" latinLnBrk="0" hangingPunct="1">
        <a:spcBef>
          <a:spcPct val="20000"/>
        </a:spcBef>
        <a:buFont typeface="Arial" panose="020B0604020202020204" pitchFamily="34" charset="0"/>
        <a:buChar char="•"/>
        <a:defRPr sz="5500" kern="1200">
          <a:solidFill>
            <a:schemeClr val="tx1"/>
          </a:solidFill>
          <a:latin typeface="+mn-lt"/>
          <a:ea typeface="+mn-ea"/>
          <a:cs typeface="+mn-cs"/>
        </a:defRPr>
      </a:lvl1pPr>
      <a:lvl2pPr marL="1273565" indent="-489833" algn="l" defTabSz="1567464" rtl="0" eaLnBrk="1" latinLnBrk="0" hangingPunct="1">
        <a:spcBef>
          <a:spcPct val="20000"/>
        </a:spcBef>
        <a:buFont typeface="Arial" panose="020B0604020202020204" pitchFamily="34" charset="0"/>
        <a:buChar char="–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1959331" indent="-391866" algn="l" defTabSz="1567464" rtl="0" eaLnBrk="1" latinLnBrk="0" hangingPunct="1">
        <a:spcBef>
          <a:spcPct val="20000"/>
        </a:spcBef>
        <a:buFont typeface="Arial" panose="020B0604020202020204" pitchFamily="34" charset="0"/>
        <a:buChar char="•"/>
        <a:defRPr sz="41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063" indent="-391866" algn="l" defTabSz="1567464" rtl="0" eaLnBrk="1" latinLnBrk="0" hangingPunct="1">
        <a:spcBef>
          <a:spcPct val="20000"/>
        </a:spcBef>
        <a:buFont typeface="Arial" panose="020B0604020202020204" pitchFamily="34" charset="0"/>
        <a:buChar char="–"/>
        <a:defRPr sz="3400" kern="1200">
          <a:solidFill>
            <a:schemeClr val="tx1"/>
          </a:solidFill>
          <a:latin typeface="+mn-lt"/>
          <a:ea typeface="+mn-ea"/>
          <a:cs typeface="+mn-cs"/>
        </a:defRPr>
      </a:lvl4pPr>
      <a:lvl5pPr marL="3526795" indent="-391866" algn="l" defTabSz="1567464" rtl="0" eaLnBrk="1" latinLnBrk="0" hangingPunct="1">
        <a:spcBef>
          <a:spcPct val="20000"/>
        </a:spcBef>
        <a:buFont typeface="Arial" panose="020B0604020202020204" pitchFamily="34" charset="0"/>
        <a:buChar char="»"/>
        <a:defRPr sz="3400" kern="1200">
          <a:solidFill>
            <a:schemeClr val="tx1"/>
          </a:solidFill>
          <a:latin typeface="+mn-lt"/>
          <a:ea typeface="+mn-ea"/>
          <a:cs typeface="+mn-cs"/>
        </a:defRPr>
      </a:lvl5pPr>
      <a:lvl6pPr marL="4310527" indent="-391866" algn="l" defTabSz="1567464" rtl="0" eaLnBrk="1" latinLnBrk="0" hangingPunct="1">
        <a:spcBef>
          <a:spcPct val="20000"/>
        </a:spcBef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94260" indent="-391866" algn="l" defTabSz="1567464" rtl="0" eaLnBrk="1" latinLnBrk="0" hangingPunct="1">
        <a:spcBef>
          <a:spcPct val="20000"/>
        </a:spcBef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77992" indent="-391866" algn="l" defTabSz="1567464" rtl="0" eaLnBrk="1" latinLnBrk="0" hangingPunct="1">
        <a:spcBef>
          <a:spcPct val="20000"/>
        </a:spcBef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661724" indent="-391866" algn="l" defTabSz="1567464" rtl="0" eaLnBrk="1" latinLnBrk="0" hangingPunct="1">
        <a:spcBef>
          <a:spcPct val="20000"/>
        </a:spcBef>
        <a:buFont typeface="Arial" panose="020B0604020202020204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67464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1pPr>
      <a:lvl2pPr marL="783732" algn="l" defTabSz="1567464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567464" algn="l" defTabSz="1567464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3pPr>
      <a:lvl4pPr marL="2351197" algn="l" defTabSz="1567464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4pPr>
      <a:lvl5pPr marL="3134929" algn="l" defTabSz="1567464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5pPr>
      <a:lvl6pPr marL="3918661" algn="l" defTabSz="1567464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6pPr>
      <a:lvl7pPr marL="4702393" algn="l" defTabSz="1567464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7pPr>
      <a:lvl8pPr marL="5486126" algn="l" defTabSz="1567464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8pPr>
      <a:lvl9pPr marL="6269858" algn="l" defTabSz="1567464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10" Type="http://schemas.microsoft.com/office/2007/relationships/hdphoto" Target="../media/hdphoto3.wdp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86" b="7919"/>
          <a:stretch/>
        </p:blipFill>
        <p:spPr>
          <a:xfrm>
            <a:off x="5920456" y="1414057"/>
            <a:ext cx="6355967" cy="4796617"/>
          </a:xfrm>
          <a:prstGeom prst="rect">
            <a:avLst/>
          </a:prstGeom>
          <a:ln>
            <a:noFill/>
          </a:ln>
        </p:spPr>
      </p:pic>
      <p:sp>
        <p:nvSpPr>
          <p:cNvPr id="24" name="Flowchart: Alternate Process 23"/>
          <p:cNvSpPr/>
          <p:nvPr/>
        </p:nvSpPr>
        <p:spPr>
          <a:xfrm>
            <a:off x="7724536" y="6128387"/>
            <a:ext cx="2747806" cy="733433"/>
          </a:xfrm>
          <a:prstGeom prst="flowChartAlternate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238B45"/>
                </a:solidFill>
              </a:rPr>
              <a:t>15 clusters</a:t>
            </a:r>
            <a:endParaRPr lang="en-US" sz="4400" dirty="0"/>
          </a:p>
        </p:txBody>
      </p:sp>
      <p:sp>
        <p:nvSpPr>
          <p:cNvPr id="25" name="Flowchart: Alternate Process 24"/>
          <p:cNvSpPr/>
          <p:nvPr/>
        </p:nvSpPr>
        <p:spPr>
          <a:xfrm>
            <a:off x="1464329" y="6128387"/>
            <a:ext cx="2747806" cy="733433"/>
          </a:xfrm>
          <a:prstGeom prst="flowChartAlternate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238B45"/>
                </a:solidFill>
              </a:rPr>
              <a:t>10 clusters</a:t>
            </a:r>
            <a:endParaRPr lang="en-US" sz="4400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046" b="92627" l="2161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41" t="18902" b="7401"/>
          <a:stretch/>
        </p:blipFill>
        <p:spPr>
          <a:xfrm>
            <a:off x="12054415" y="1374806"/>
            <a:ext cx="6250518" cy="4875118"/>
          </a:xfrm>
          <a:prstGeom prst="rect">
            <a:avLst/>
          </a:prstGeom>
          <a:ln>
            <a:noFill/>
          </a:ln>
        </p:spPr>
      </p:pic>
      <p:sp>
        <p:nvSpPr>
          <p:cNvPr id="27" name="Flowchart: Alternate Process 26"/>
          <p:cNvSpPr/>
          <p:nvPr/>
        </p:nvSpPr>
        <p:spPr>
          <a:xfrm>
            <a:off x="13805771" y="6128387"/>
            <a:ext cx="2747805" cy="733433"/>
          </a:xfrm>
          <a:prstGeom prst="flowChartAlternate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238B45"/>
                </a:solidFill>
              </a:rPr>
              <a:t>20 clusters</a:t>
            </a:r>
            <a:endParaRPr lang="en-US" sz="4400" dirty="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701" b="91609" l="4515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6816" b="7769"/>
          <a:stretch/>
        </p:blipFill>
        <p:spPr>
          <a:xfrm>
            <a:off x="-621731" y="7772400"/>
            <a:ext cx="6919926" cy="500026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21" t="18201" b="7892"/>
          <a:stretch/>
        </p:blipFill>
        <p:spPr>
          <a:xfrm>
            <a:off x="5923916" y="7828025"/>
            <a:ext cx="6349046" cy="488901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3" t="18381" b="8014"/>
          <a:stretch/>
        </p:blipFill>
        <p:spPr>
          <a:xfrm>
            <a:off x="11960849" y="7843623"/>
            <a:ext cx="6463529" cy="4857814"/>
          </a:xfrm>
          <a:prstGeom prst="rect">
            <a:avLst/>
          </a:prstGeom>
        </p:spPr>
      </p:pic>
      <p:sp>
        <p:nvSpPr>
          <p:cNvPr id="31" name="Flowchart: Alternate Process 30"/>
          <p:cNvSpPr/>
          <p:nvPr/>
        </p:nvSpPr>
        <p:spPr>
          <a:xfrm>
            <a:off x="1464329" y="12828323"/>
            <a:ext cx="2747806" cy="776388"/>
          </a:xfrm>
          <a:prstGeom prst="flowChartAlternate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238B45"/>
                </a:solidFill>
              </a:rPr>
              <a:t>10 clusters</a:t>
            </a:r>
            <a:endParaRPr lang="en-US" sz="4400" dirty="0"/>
          </a:p>
        </p:txBody>
      </p:sp>
      <p:sp>
        <p:nvSpPr>
          <p:cNvPr id="32" name="Flowchart: Alternate Process 31"/>
          <p:cNvSpPr/>
          <p:nvPr/>
        </p:nvSpPr>
        <p:spPr>
          <a:xfrm>
            <a:off x="7724536" y="12828323"/>
            <a:ext cx="2747806" cy="776388"/>
          </a:xfrm>
          <a:prstGeom prst="flowChartAlternate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238B45"/>
                </a:solidFill>
              </a:rPr>
              <a:t>15 clusters</a:t>
            </a:r>
            <a:endParaRPr lang="en-US" sz="4400" dirty="0"/>
          </a:p>
        </p:txBody>
      </p:sp>
      <p:sp>
        <p:nvSpPr>
          <p:cNvPr id="33" name="Flowchart: Alternate Process 32"/>
          <p:cNvSpPr/>
          <p:nvPr/>
        </p:nvSpPr>
        <p:spPr>
          <a:xfrm>
            <a:off x="13944600" y="12828323"/>
            <a:ext cx="2747806" cy="776388"/>
          </a:xfrm>
          <a:prstGeom prst="flowChartAlternateProcess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238B45"/>
                </a:solidFill>
              </a:rPr>
              <a:t>20 clusters</a:t>
            </a:r>
            <a:endParaRPr lang="en-US" sz="4400" dirty="0"/>
          </a:p>
        </p:txBody>
      </p:sp>
      <p:sp>
        <p:nvSpPr>
          <p:cNvPr id="34" name="TextBox 33"/>
          <p:cNvSpPr txBox="1"/>
          <p:nvPr/>
        </p:nvSpPr>
        <p:spPr>
          <a:xfrm>
            <a:off x="2508476" y="533400"/>
            <a:ext cx="12031211" cy="851297"/>
          </a:xfrm>
          <a:prstGeom prst="roundRect">
            <a:avLst/>
          </a:prstGeom>
          <a:solidFill>
            <a:srgbClr val="E7E6E6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rgbClr val="3F793D"/>
                </a:solidFill>
              </a:rPr>
              <a:t>Hierarchical clustering </a:t>
            </a:r>
          </a:p>
        </p:txBody>
      </p:sp>
      <p:sp>
        <p:nvSpPr>
          <p:cNvPr id="35" name="Teardrop 34"/>
          <p:cNvSpPr>
            <a:spLocks noChangeAspect="1"/>
          </p:cNvSpPr>
          <p:nvPr/>
        </p:nvSpPr>
        <p:spPr>
          <a:xfrm rot="5400000">
            <a:off x="1950841" y="270819"/>
            <a:ext cx="1105808" cy="1095753"/>
          </a:xfrm>
          <a:prstGeom prst="teardrop">
            <a:avLst/>
          </a:prstGeom>
          <a:solidFill>
            <a:srgbClr val="238B45"/>
          </a:solidFill>
          <a:ln>
            <a:solidFill>
              <a:schemeClr val="accent1">
                <a:shade val="50000"/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9600" dirty="0" smtClean="0"/>
              <a:t>A</a:t>
            </a:r>
            <a:endParaRPr lang="en-US" sz="9600" dirty="0"/>
          </a:p>
        </p:txBody>
      </p:sp>
      <p:sp>
        <p:nvSpPr>
          <p:cNvPr id="36" name="TextBox 35"/>
          <p:cNvSpPr txBox="1"/>
          <p:nvPr/>
        </p:nvSpPr>
        <p:spPr>
          <a:xfrm>
            <a:off x="2599189" y="7036313"/>
            <a:ext cx="12031211" cy="851297"/>
          </a:xfrm>
          <a:prstGeom prst="roundRect">
            <a:avLst/>
          </a:prstGeom>
          <a:solidFill>
            <a:srgbClr val="E7E6E6"/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400" smtClean="0">
                <a:solidFill>
                  <a:srgbClr val="3F793D"/>
                </a:solidFill>
              </a:rPr>
              <a:t>K-means </a:t>
            </a:r>
            <a:r>
              <a:rPr lang="en-US" sz="4400" smtClean="0">
                <a:solidFill>
                  <a:srgbClr val="3F793D"/>
                </a:solidFill>
              </a:rPr>
              <a:t>clustering</a:t>
            </a:r>
            <a:endParaRPr lang="en-US" sz="4400" dirty="0" smtClean="0">
              <a:solidFill>
                <a:srgbClr val="3F793D"/>
              </a:solidFill>
            </a:endParaRPr>
          </a:p>
        </p:txBody>
      </p:sp>
      <p:sp>
        <p:nvSpPr>
          <p:cNvPr id="37" name="Teardrop 36"/>
          <p:cNvSpPr>
            <a:spLocks noChangeAspect="1"/>
          </p:cNvSpPr>
          <p:nvPr/>
        </p:nvSpPr>
        <p:spPr>
          <a:xfrm rot="5400000">
            <a:off x="2041554" y="6786828"/>
            <a:ext cx="1105808" cy="1095753"/>
          </a:xfrm>
          <a:prstGeom prst="teardrop">
            <a:avLst/>
          </a:prstGeom>
          <a:solidFill>
            <a:srgbClr val="238B45"/>
          </a:solidFill>
          <a:ln>
            <a:solidFill>
              <a:schemeClr val="accent1">
                <a:shade val="50000"/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9600" dirty="0" smtClean="0"/>
              <a:t>B</a:t>
            </a:r>
            <a:endParaRPr lang="en-US" sz="9600" dirty="0"/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9448" b="92060" l="822" r="9894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8735" b="7556"/>
          <a:stretch/>
        </p:blipFill>
        <p:spPr>
          <a:xfrm>
            <a:off x="-408341" y="1371600"/>
            <a:ext cx="6493146" cy="488153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39384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18</Words>
  <Application>Microsoft Office PowerPoint</Application>
  <PresentationFormat>Custom</PresentationFormat>
  <Paragraphs>10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bhattaca</dc:creator>
  <cp:lastModifiedBy>bhattaca</cp:lastModifiedBy>
  <cp:revision>4</cp:revision>
  <dcterms:created xsi:type="dcterms:W3CDTF">2015-06-01T21:49:11Z</dcterms:created>
  <dcterms:modified xsi:type="dcterms:W3CDTF">2015-06-01T22:30:08Z</dcterms:modified>
</cp:coreProperties>
</file>

<file path=docProps/thumbnail.jpeg>
</file>